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Quattrocento Bold" charset="1" panose="020208020300000004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Emma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gi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gi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77625" y="-561989"/>
            <a:ext cx="6843182" cy="11806081"/>
            <a:chOff x="0" y="0"/>
            <a:chExt cx="2314854" cy="39936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4854" cy="3993662"/>
            </a:xfrm>
            <a:custGeom>
              <a:avLst/>
              <a:gdLst/>
              <a:ahLst/>
              <a:cxnLst/>
              <a:rect r="r" b="b" t="t" l="l"/>
              <a:pathLst>
                <a:path h="3993662" w="2314854">
                  <a:moveTo>
                    <a:pt x="2190394" y="3993662"/>
                  </a:moveTo>
                  <a:lnTo>
                    <a:pt x="124460" y="3993662"/>
                  </a:lnTo>
                  <a:cubicBezTo>
                    <a:pt x="55880" y="3993662"/>
                    <a:pt x="0" y="3937782"/>
                    <a:pt x="0" y="38692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90394" y="0"/>
                  </a:lnTo>
                  <a:cubicBezTo>
                    <a:pt x="2258974" y="0"/>
                    <a:pt x="2314854" y="55880"/>
                    <a:pt x="2314854" y="124460"/>
                  </a:cubicBezTo>
                  <a:lnTo>
                    <a:pt x="2314854" y="3869202"/>
                  </a:lnTo>
                  <a:cubicBezTo>
                    <a:pt x="2314854" y="3937782"/>
                    <a:pt x="2258974" y="3993662"/>
                    <a:pt x="2190394" y="399366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05174" y="2532697"/>
            <a:ext cx="8543012" cy="8045964"/>
          </a:xfrm>
          <a:custGeom>
            <a:avLst/>
            <a:gdLst/>
            <a:ahLst/>
            <a:cxnLst/>
            <a:rect r="r" b="b" t="t" l="l"/>
            <a:pathLst>
              <a:path h="8045964" w="8543012">
                <a:moveTo>
                  <a:pt x="0" y="0"/>
                </a:moveTo>
                <a:lnTo>
                  <a:pt x="8543012" y="0"/>
                </a:lnTo>
                <a:lnTo>
                  <a:pt x="8543012" y="8045965"/>
                </a:lnTo>
                <a:lnTo>
                  <a:pt x="0" y="80459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8434">
            <a:off x="6211294" y="381943"/>
            <a:ext cx="1463741" cy="2254952"/>
          </a:xfrm>
          <a:custGeom>
            <a:avLst/>
            <a:gdLst/>
            <a:ahLst/>
            <a:cxnLst/>
            <a:rect r="r" b="b" t="t" l="l"/>
            <a:pathLst>
              <a:path h="2254952" w="1463741">
                <a:moveTo>
                  <a:pt x="0" y="0"/>
                </a:moveTo>
                <a:lnTo>
                  <a:pt x="1463741" y="0"/>
                </a:lnTo>
                <a:lnTo>
                  <a:pt x="1463741" y="2254952"/>
                </a:lnTo>
                <a:lnTo>
                  <a:pt x="0" y="2254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603111" y="5746054"/>
            <a:ext cx="822926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8"/>
              </a:lnSpc>
            </a:pPr>
            <a:r>
              <a:rPr lang="en-US" sz="3506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$600</a:t>
            </a:r>
          </a:p>
          <a:p>
            <a:pPr algn="l">
              <a:lnSpc>
                <a:spcPts val="4208"/>
              </a:lnSpc>
            </a:pPr>
          </a:p>
          <a:p>
            <a:pPr algn="l">
              <a:lnSpc>
                <a:spcPts val="4208"/>
              </a:lnSpc>
            </a:pPr>
            <a:r>
              <a:rPr lang="en-US" sz="3506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Deployments available starting </a:t>
            </a:r>
          </a:p>
          <a:p>
            <a:pPr algn="l">
              <a:lnSpc>
                <a:spcPts val="4208"/>
              </a:lnSpc>
            </a:pPr>
            <a:r>
              <a:rPr lang="en-US" sz="3506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mid-September 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03111" y="2943225"/>
            <a:ext cx="8063053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914426">
            <a:off x="675815" y="3687560"/>
            <a:ext cx="1463741" cy="2254952"/>
          </a:xfrm>
          <a:custGeom>
            <a:avLst/>
            <a:gdLst/>
            <a:ahLst/>
            <a:cxnLst/>
            <a:rect r="r" b="b" t="t" l="l"/>
            <a:pathLst>
              <a:path h="2254952" w="1463741">
                <a:moveTo>
                  <a:pt x="0" y="0"/>
                </a:moveTo>
                <a:lnTo>
                  <a:pt x="1463740" y="0"/>
                </a:lnTo>
                <a:lnTo>
                  <a:pt x="1463740" y="2254952"/>
                </a:lnTo>
                <a:lnTo>
                  <a:pt x="0" y="2254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04442">
            <a:off x="7211200" y="4488856"/>
            <a:ext cx="1463741" cy="2254952"/>
          </a:xfrm>
          <a:custGeom>
            <a:avLst/>
            <a:gdLst/>
            <a:ahLst/>
            <a:cxnLst/>
            <a:rect r="r" b="b" t="t" l="l"/>
            <a:pathLst>
              <a:path h="2254952" w="1463741">
                <a:moveTo>
                  <a:pt x="0" y="0"/>
                </a:moveTo>
                <a:lnTo>
                  <a:pt x="1463741" y="0"/>
                </a:lnTo>
                <a:lnTo>
                  <a:pt x="1463741" y="2254952"/>
                </a:lnTo>
                <a:lnTo>
                  <a:pt x="0" y="2254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55847" y="3727067"/>
            <a:ext cx="8063053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Value Proposition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1677625" y="-561989"/>
            <a:ext cx="6843182" cy="11806081"/>
            <a:chOff x="0" y="0"/>
            <a:chExt cx="2314854" cy="39936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14854" cy="3993662"/>
            </a:xfrm>
            <a:custGeom>
              <a:avLst/>
              <a:gdLst/>
              <a:ahLst/>
              <a:cxnLst/>
              <a:rect r="r" b="b" t="t" l="l"/>
              <a:pathLst>
                <a:path h="3993662" w="2314854">
                  <a:moveTo>
                    <a:pt x="2190394" y="3993662"/>
                  </a:moveTo>
                  <a:lnTo>
                    <a:pt x="124460" y="3993662"/>
                  </a:lnTo>
                  <a:cubicBezTo>
                    <a:pt x="55880" y="3993662"/>
                    <a:pt x="0" y="3937782"/>
                    <a:pt x="0" y="38692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90394" y="0"/>
                  </a:lnTo>
                  <a:cubicBezTo>
                    <a:pt x="2258974" y="0"/>
                    <a:pt x="2314854" y="55880"/>
                    <a:pt x="2314854" y="124460"/>
                  </a:cubicBezTo>
                  <a:lnTo>
                    <a:pt x="2314854" y="3869202"/>
                  </a:lnTo>
                  <a:cubicBezTo>
                    <a:pt x="2314854" y="3937782"/>
                    <a:pt x="2258974" y="3993662"/>
                    <a:pt x="2190394" y="399366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176052">
            <a:off x="2341756" y="8291939"/>
            <a:ext cx="5298688" cy="411289"/>
          </a:xfrm>
          <a:custGeom>
            <a:avLst/>
            <a:gdLst/>
            <a:ahLst/>
            <a:cxnLst/>
            <a:rect r="r" b="b" t="t" l="l"/>
            <a:pathLst>
              <a:path h="411289" w="5298688">
                <a:moveTo>
                  <a:pt x="0" y="0"/>
                </a:moveTo>
                <a:lnTo>
                  <a:pt x="5298688" y="0"/>
                </a:lnTo>
                <a:lnTo>
                  <a:pt x="5298688" y="411289"/>
                </a:lnTo>
                <a:lnTo>
                  <a:pt x="0" y="41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09498" y="1198352"/>
            <a:ext cx="3812029" cy="7890296"/>
          </a:xfrm>
          <a:custGeom>
            <a:avLst/>
            <a:gdLst/>
            <a:ahLst/>
            <a:cxnLst/>
            <a:rect r="r" b="b" t="t" l="l"/>
            <a:pathLst>
              <a:path h="7890296" w="3812029">
                <a:moveTo>
                  <a:pt x="0" y="0"/>
                </a:moveTo>
                <a:lnTo>
                  <a:pt x="3812030" y="0"/>
                </a:lnTo>
                <a:lnTo>
                  <a:pt x="3812030" y="7890296"/>
                </a:lnTo>
                <a:lnTo>
                  <a:pt x="0" y="789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2407563">
            <a:off x="5761018" y="1571265"/>
            <a:ext cx="2921019" cy="1115298"/>
          </a:xfrm>
          <a:custGeom>
            <a:avLst/>
            <a:gdLst/>
            <a:ahLst/>
            <a:cxnLst/>
            <a:rect r="r" b="b" t="t" l="l"/>
            <a:pathLst>
              <a:path h="1115298" w="2921019">
                <a:moveTo>
                  <a:pt x="0" y="1115298"/>
                </a:moveTo>
                <a:lnTo>
                  <a:pt x="2921019" y="1115298"/>
                </a:lnTo>
                <a:lnTo>
                  <a:pt x="2921019" y="0"/>
                </a:lnTo>
                <a:lnTo>
                  <a:pt x="0" y="0"/>
                </a:lnTo>
                <a:lnTo>
                  <a:pt x="0" y="111529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55847" y="5178739"/>
            <a:ext cx="8603453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60"/>
              </a:lnSpc>
            </a:pPr>
            <a:r>
              <a:rPr lang="en-US" sz="33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Build on your eblast purchase by qualifying a portion of your generated leads with a custom question, chosen by you.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5847" y="3156522"/>
            <a:ext cx="7991249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22801" y="2272769"/>
            <a:ext cx="5431003" cy="5393547"/>
          </a:xfrm>
          <a:custGeom>
            <a:avLst/>
            <a:gdLst/>
            <a:ahLst/>
            <a:cxnLst/>
            <a:rect r="r" b="b" t="t" l="l"/>
            <a:pathLst>
              <a:path h="5393547" w="5431003">
                <a:moveTo>
                  <a:pt x="0" y="0"/>
                </a:moveTo>
                <a:lnTo>
                  <a:pt x="5431003" y="0"/>
                </a:lnTo>
                <a:lnTo>
                  <a:pt x="5431003" y="5393547"/>
                </a:lnTo>
                <a:lnTo>
                  <a:pt x="0" y="539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4853372">
            <a:off x="571982" y="4038859"/>
            <a:ext cx="2507872" cy="275590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22801" y="2272769"/>
            <a:ext cx="5431003" cy="5393547"/>
          </a:xfrm>
          <a:custGeom>
            <a:avLst/>
            <a:gdLst/>
            <a:ahLst/>
            <a:cxnLst/>
            <a:rect r="r" b="b" t="t" l="l"/>
            <a:pathLst>
              <a:path h="5393547" w="5431003">
                <a:moveTo>
                  <a:pt x="0" y="0"/>
                </a:moveTo>
                <a:lnTo>
                  <a:pt x="5431003" y="0"/>
                </a:lnTo>
                <a:lnTo>
                  <a:pt x="5431003" y="5393547"/>
                </a:lnTo>
                <a:lnTo>
                  <a:pt x="0" y="539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7124549" y="159598"/>
            <a:ext cx="10970103" cy="6065581"/>
          </a:xfrm>
          <a:custGeom>
            <a:avLst/>
            <a:gdLst/>
            <a:ahLst/>
            <a:cxnLst/>
            <a:rect r="r" b="b" t="t" l="l"/>
            <a:pathLst>
              <a:path h="6065581" w="10970103">
                <a:moveTo>
                  <a:pt x="0" y="0"/>
                </a:moveTo>
                <a:lnTo>
                  <a:pt x="10970103" y="0"/>
                </a:lnTo>
                <a:lnTo>
                  <a:pt x="10970103" y="6065581"/>
                </a:lnTo>
                <a:lnTo>
                  <a:pt x="0" y="6065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74" t="0" r="-5114" b="-5923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true" rot="-1464664">
            <a:off x="3409952" y="3322553"/>
            <a:ext cx="5305058" cy="1498679"/>
          </a:xfrm>
          <a:custGeom>
            <a:avLst/>
            <a:gdLst/>
            <a:ahLst/>
            <a:cxnLst/>
            <a:rect r="r" b="b" t="t" l="l"/>
            <a:pathLst>
              <a:path h="1498679" w="5305058">
                <a:moveTo>
                  <a:pt x="0" y="1498679"/>
                </a:moveTo>
                <a:lnTo>
                  <a:pt x="5305058" y="1498679"/>
                </a:lnTo>
                <a:lnTo>
                  <a:pt x="5305058" y="0"/>
                </a:lnTo>
                <a:lnTo>
                  <a:pt x="0" y="0"/>
                </a:lnTo>
                <a:lnTo>
                  <a:pt x="0" y="149867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124549" y="159598"/>
            <a:ext cx="10970103" cy="6065581"/>
          </a:xfrm>
          <a:custGeom>
            <a:avLst/>
            <a:gdLst/>
            <a:ahLst/>
            <a:cxnLst/>
            <a:rect r="r" b="b" t="t" l="l"/>
            <a:pathLst>
              <a:path h="6065581" w="10970103">
                <a:moveTo>
                  <a:pt x="0" y="0"/>
                </a:moveTo>
                <a:lnTo>
                  <a:pt x="10970103" y="0"/>
                </a:lnTo>
                <a:lnTo>
                  <a:pt x="10970103" y="6065581"/>
                </a:lnTo>
                <a:lnTo>
                  <a:pt x="0" y="606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4" t="0" r="-5114" b="-5923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62660" y="3691488"/>
            <a:ext cx="10232689" cy="6280313"/>
          </a:xfrm>
          <a:custGeom>
            <a:avLst/>
            <a:gdLst/>
            <a:ahLst/>
            <a:cxnLst/>
            <a:rect r="r" b="b" t="t" l="l"/>
            <a:pathLst>
              <a:path h="6280313" w="10232689">
                <a:moveTo>
                  <a:pt x="0" y="0"/>
                </a:moveTo>
                <a:lnTo>
                  <a:pt x="10232689" y="0"/>
                </a:lnTo>
                <a:lnTo>
                  <a:pt x="10232689" y="6280313"/>
                </a:lnTo>
                <a:lnTo>
                  <a:pt x="0" y="628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8333995">
            <a:off x="4476343" y="3110476"/>
            <a:ext cx="4113357" cy="1162023"/>
          </a:xfrm>
          <a:custGeom>
            <a:avLst/>
            <a:gdLst/>
            <a:ahLst/>
            <a:cxnLst/>
            <a:rect r="r" b="b" t="t" l="l"/>
            <a:pathLst>
              <a:path h="1162023" w="4113357">
                <a:moveTo>
                  <a:pt x="0" y="0"/>
                </a:moveTo>
                <a:lnTo>
                  <a:pt x="4113357" y="0"/>
                </a:lnTo>
                <a:lnTo>
                  <a:pt x="4113357" y="1162024"/>
                </a:lnTo>
                <a:lnTo>
                  <a:pt x="0" y="1162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22801" y="2272769"/>
            <a:ext cx="5431003" cy="5393547"/>
          </a:xfrm>
          <a:custGeom>
            <a:avLst/>
            <a:gdLst/>
            <a:ahLst/>
            <a:cxnLst/>
            <a:rect r="r" b="b" t="t" l="l"/>
            <a:pathLst>
              <a:path h="5393547" w="5431003">
                <a:moveTo>
                  <a:pt x="0" y="0"/>
                </a:moveTo>
                <a:lnTo>
                  <a:pt x="5431003" y="0"/>
                </a:lnTo>
                <a:lnTo>
                  <a:pt x="5431003" y="5393547"/>
                </a:lnTo>
                <a:lnTo>
                  <a:pt x="0" y="539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4853372">
            <a:off x="571982" y="4038859"/>
            <a:ext cx="2507872" cy="275590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22801" y="2272769"/>
            <a:ext cx="5431003" cy="5393547"/>
          </a:xfrm>
          <a:custGeom>
            <a:avLst/>
            <a:gdLst/>
            <a:ahLst/>
            <a:cxnLst/>
            <a:rect r="r" b="b" t="t" l="l"/>
            <a:pathLst>
              <a:path h="5393547" w="5431003">
                <a:moveTo>
                  <a:pt x="0" y="0"/>
                </a:moveTo>
                <a:lnTo>
                  <a:pt x="5431003" y="0"/>
                </a:lnTo>
                <a:lnTo>
                  <a:pt x="5431003" y="5393547"/>
                </a:lnTo>
                <a:lnTo>
                  <a:pt x="0" y="539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542437" y="6310904"/>
            <a:ext cx="5716863" cy="3843385"/>
          </a:xfrm>
          <a:custGeom>
            <a:avLst/>
            <a:gdLst/>
            <a:ahLst/>
            <a:cxnLst/>
            <a:rect r="r" b="b" t="t" l="l"/>
            <a:pathLst>
              <a:path h="3843385" w="5716863">
                <a:moveTo>
                  <a:pt x="0" y="0"/>
                </a:moveTo>
                <a:lnTo>
                  <a:pt x="5716863" y="0"/>
                </a:lnTo>
                <a:lnTo>
                  <a:pt x="5716863" y="3843385"/>
                </a:lnTo>
                <a:lnTo>
                  <a:pt x="0" y="3843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6765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6138258">
            <a:off x="5908979" y="4011121"/>
            <a:ext cx="5473966" cy="6951068"/>
          </a:xfrm>
          <a:custGeom>
            <a:avLst/>
            <a:gdLst/>
            <a:ahLst/>
            <a:cxnLst/>
            <a:rect r="r" b="b" t="t" l="l"/>
            <a:pathLst>
              <a:path h="6951068" w="5473966">
                <a:moveTo>
                  <a:pt x="0" y="0"/>
                </a:moveTo>
                <a:lnTo>
                  <a:pt x="5473965" y="0"/>
                </a:lnTo>
                <a:lnTo>
                  <a:pt x="5473965" y="6951068"/>
                </a:lnTo>
                <a:lnTo>
                  <a:pt x="0" y="695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24549" y="159598"/>
            <a:ext cx="10970103" cy="6065581"/>
          </a:xfrm>
          <a:custGeom>
            <a:avLst/>
            <a:gdLst/>
            <a:ahLst/>
            <a:cxnLst/>
            <a:rect r="r" b="b" t="t" l="l"/>
            <a:pathLst>
              <a:path h="6065581" w="10970103">
                <a:moveTo>
                  <a:pt x="0" y="0"/>
                </a:moveTo>
                <a:lnTo>
                  <a:pt x="10970103" y="0"/>
                </a:lnTo>
                <a:lnTo>
                  <a:pt x="10970103" y="6065581"/>
                </a:lnTo>
                <a:lnTo>
                  <a:pt x="0" y="6065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74" t="0" r="-5114" b="-5923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true" rot="-1464664">
            <a:off x="3409952" y="3322553"/>
            <a:ext cx="5305058" cy="1498679"/>
          </a:xfrm>
          <a:custGeom>
            <a:avLst/>
            <a:gdLst/>
            <a:ahLst/>
            <a:cxnLst/>
            <a:rect r="r" b="b" t="t" l="l"/>
            <a:pathLst>
              <a:path h="1498679" w="5305058">
                <a:moveTo>
                  <a:pt x="0" y="1498679"/>
                </a:moveTo>
                <a:lnTo>
                  <a:pt x="5305058" y="1498679"/>
                </a:lnTo>
                <a:lnTo>
                  <a:pt x="5305058" y="0"/>
                </a:lnTo>
                <a:lnTo>
                  <a:pt x="0" y="0"/>
                </a:lnTo>
                <a:lnTo>
                  <a:pt x="0" y="149867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71520" y="8752166"/>
            <a:ext cx="279096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Recorded as lead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4754" y="-5942788"/>
            <a:ext cx="20268907" cy="9394556"/>
            <a:chOff x="0" y="0"/>
            <a:chExt cx="6856396" cy="31779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56396" cy="3177912"/>
            </a:xfrm>
            <a:custGeom>
              <a:avLst/>
              <a:gdLst/>
              <a:ahLst/>
              <a:cxnLst/>
              <a:rect r="r" b="b" t="t" l="l"/>
              <a:pathLst>
                <a:path h="3177912" w="6856396">
                  <a:moveTo>
                    <a:pt x="6731936" y="3177911"/>
                  </a:moveTo>
                  <a:lnTo>
                    <a:pt x="124460" y="3177911"/>
                  </a:lnTo>
                  <a:cubicBezTo>
                    <a:pt x="55880" y="3177911"/>
                    <a:pt x="0" y="3122032"/>
                    <a:pt x="0" y="30534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31936" y="0"/>
                  </a:lnTo>
                  <a:cubicBezTo>
                    <a:pt x="6800516" y="0"/>
                    <a:pt x="6856396" y="55880"/>
                    <a:pt x="6856396" y="124460"/>
                  </a:cubicBezTo>
                  <a:lnTo>
                    <a:pt x="6856396" y="3053452"/>
                  </a:lnTo>
                  <a:cubicBezTo>
                    <a:pt x="6856396" y="3122032"/>
                    <a:pt x="6800516" y="3177912"/>
                    <a:pt x="6731936" y="3177912"/>
                  </a:cubicBezTo>
                  <a:close/>
                </a:path>
              </a:pathLst>
            </a:custGeom>
            <a:solidFill>
              <a:srgbClr val="FF55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124549" y="159598"/>
            <a:ext cx="10970103" cy="6065581"/>
          </a:xfrm>
          <a:custGeom>
            <a:avLst/>
            <a:gdLst/>
            <a:ahLst/>
            <a:cxnLst/>
            <a:rect r="r" b="b" t="t" l="l"/>
            <a:pathLst>
              <a:path h="6065581" w="10970103">
                <a:moveTo>
                  <a:pt x="0" y="0"/>
                </a:moveTo>
                <a:lnTo>
                  <a:pt x="10970103" y="0"/>
                </a:lnTo>
                <a:lnTo>
                  <a:pt x="10970103" y="6065581"/>
                </a:lnTo>
                <a:lnTo>
                  <a:pt x="0" y="606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4" t="0" r="-5114" b="-5923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62660" y="3691488"/>
            <a:ext cx="10232689" cy="6280313"/>
          </a:xfrm>
          <a:custGeom>
            <a:avLst/>
            <a:gdLst/>
            <a:ahLst/>
            <a:cxnLst/>
            <a:rect r="r" b="b" t="t" l="l"/>
            <a:pathLst>
              <a:path h="6280313" w="10232689">
                <a:moveTo>
                  <a:pt x="0" y="0"/>
                </a:moveTo>
                <a:lnTo>
                  <a:pt x="10232689" y="0"/>
                </a:lnTo>
                <a:lnTo>
                  <a:pt x="10232689" y="6280313"/>
                </a:lnTo>
                <a:lnTo>
                  <a:pt x="0" y="628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3833" y="1171575"/>
            <a:ext cx="12912237" cy="110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8333995">
            <a:off x="4476343" y="3110476"/>
            <a:ext cx="4113357" cy="1162023"/>
          </a:xfrm>
          <a:custGeom>
            <a:avLst/>
            <a:gdLst/>
            <a:ahLst/>
            <a:cxnLst/>
            <a:rect r="r" b="b" t="t" l="l"/>
            <a:pathLst>
              <a:path h="1162023" w="4113357">
                <a:moveTo>
                  <a:pt x="0" y="0"/>
                </a:moveTo>
                <a:lnTo>
                  <a:pt x="4113357" y="0"/>
                </a:lnTo>
                <a:lnTo>
                  <a:pt x="4113357" y="1162024"/>
                </a:lnTo>
                <a:lnTo>
                  <a:pt x="0" y="1162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781050"/>
            <a:ext cx="533128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E-Blast Custom Question Upgrade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712780" y="5081279"/>
            <a:ext cx="279096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Leads updated with answers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542437" y="6310904"/>
            <a:ext cx="5716863" cy="3843385"/>
          </a:xfrm>
          <a:custGeom>
            <a:avLst/>
            <a:gdLst/>
            <a:ahLst/>
            <a:cxnLst/>
            <a:rect r="r" b="b" t="t" l="l"/>
            <a:pathLst>
              <a:path h="3843385" w="5716863">
                <a:moveTo>
                  <a:pt x="0" y="0"/>
                </a:moveTo>
                <a:lnTo>
                  <a:pt x="5716863" y="0"/>
                </a:lnTo>
                <a:lnTo>
                  <a:pt x="5716863" y="3843385"/>
                </a:lnTo>
                <a:lnTo>
                  <a:pt x="0" y="3843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6765"/>
            </a:stretch>
          </a:blipFill>
          <a:ln w="76200" cap="sq">
            <a:solidFill>
              <a:srgbClr val="000060"/>
            </a:solidFill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true" rot="-9059611">
            <a:off x="13224474" y="5329421"/>
            <a:ext cx="3240405" cy="4114800"/>
          </a:xfrm>
          <a:custGeom>
            <a:avLst/>
            <a:gdLst/>
            <a:ahLst/>
            <a:cxnLst/>
            <a:rect r="r" b="b" t="t" l="l"/>
            <a:pathLst>
              <a:path h="4114800" w="3240405">
                <a:moveTo>
                  <a:pt x="0" y="4114800"/>
                </a:moveTo>
                <a:lnTo>
                  <a:pt x="3240405" y="4114800"/>
                </a:lnTo>
                <a:lnTo>
                  <a:pt x="324040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DAGGjIbCojM</dc:identifier>
  <dcterms:modified xsi:type="dcterms:W3CDTF">2011-08-01T06:04:30Z</dcterms:modified>
  <cp:revision>1</cp:revision>
  <dc:title>2024 July Meeting!</dc:title>
</cp:coreProperties>
</file>